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7DA7-80C2-428C-AC9C-0786BDDD6306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7857-8412-440C-8C14-BEF8B9CF3D5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7DA7-80C2-428C-AC9C-0786BDDD6306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7857-8412-440C-8C14-BEF8B9CF3D5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7DA7-80C2-428C-AC9C-0786BDDD6306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7857-8412-440C-8C14-BEF8B9CF3D5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7DA7-80C2-428C-AC9C-0786BDDD6306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7857-8412-440C-8C14-BEF8B9CF3D5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7DA7-80C2-428C-AC9C-0786BDDD6306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7857-8412-440C-8C14-BEF8B9CF3D5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7DA7-80C2-428C-AC9C-0786BDDD6306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7857-8412-440C-8C14-BEF8B9CF3D5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7DA7-80C2-428C-AC9C-0786BDDD6306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7857-8412-440C-8C14-BEF8B9CF3D5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7DA7-80C2-428C-AC9C-0786BDDD6306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7857-8412-440C-8C14-BEF8B9CF3D5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7DA7-80C2-428C-AC9C-0786BDDD6306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7857-8412-440C-8C14-BEF8B9CF3D5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7DA7-80C2-428C-AC9C-0786BDDD6306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7857-8412-440C-8C14-BEF8B9CF3D5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7DA7-80C2-428C-AC9C-0786BDDD6306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7857-8412-440C-8C14-BEF8B9CF3D5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87DA7-80C2-428C-AC9C-0786BDDD6306}" type="datetimeFigureOut">
              <a:rPr lang="sk-SK" smtClean="0"/>
              <a:t>7. 11. 2012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07857-8412-440C-8C14-BEF8B9CF3D5D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643073"/>
          </a:xfrm>
        </p:spPr>
        <p:txBody>
          <a:bodyPr/>
          <a:lstStyle/>
          <a:p>
            <a:r>
              <a:rPr lang="sk-SK" dirty="0" smtClean="0"/>
              <a:t>Software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400800" cy="3067056"/>
          </a:xfrm>
        </p:spPr>
        <p:txBody>
          <a:bodyPr>
            <a:normAutofit fontScale="55000" lnSpcReduction="20000"/>
          </a:bodyPr>
          <a:lstStyle/>
          <a:p>
            <a:r>
              <a:rPr lang="sk-SK" b="1" dirty="0">
                <a:latin typeface="Aharoni" pitchFamily="2" charset="-79"/>
                <a:cs typeface="Aharoni" pitchFamily="2" charset="-79"/>
              </a:rPr>
              <a:t>Softvér (angl. software alebo SW) je označenie pre programové vybavenie počítača alebo súhrn všetkých programov, ktoré sa dajú použiť na výpočtovom zariadení. Má nemateriálnu povahu, hovoríme o vývoji softvéru. Rozlišujeme systémový softvér a aplikačný softvér.</a:t>
            </a:r>
          </a:p>
          <a:p>
            <a:r>
              <a:rPr lang="sk-SK" b="1" dirty="0">
                <a:latin typeface="Aharoni" pitchFamily="2" charset="-79"/>
                <a:cs typeface="Aharoni" pitchFamily="2" charset="-79"/>
              </a:rPr>
              <a:t>Medzi softvér zaraďujeme tak operačné systémy a </a:t>
            </a:r>
            <a:r>
              <a:rPr lang="sk-SK" b="1" dirty="0" smtClean="0">
                <a:latin typeface="Aharoni" pitchFamily="2" charset="-79"/>
                <a:cs typeface="Aharoni" pitchFamily="2" charset="-79"/>
              </a:rPr>
              <a:t>ovládače </a:t>
            </a:r>
            <a:r>
              <a:rPr lang="sk-SK" b="1" dirty="0">
                <a:latin typeface="Aharoni" pitchFamily="2" charset="-79"/>
                <a:cs typeface="Aharoni" pitchFamily="2" charset="-79"/>
              </a:rPr>
              <a:t>zariadení, ako aj všetky druhy aplikačných programov, napríklad textové editory a iné kancelárske aplikácie, grafické aplikácie, aplikácie na prehrávanie </a:t>
            </a:r>
            <a:r>
              <a:rPr lang="sk-SK" b="1" dirty="0" smtClean="0">
                <a:latin typeface="Aharoni" pitchFamily="2" charset="-79"/>
                <a:cs typeface="Aharoni" pitchFamily="2" charset="-79"/>
              </a:rPr>
              <a:t>multimédií</a:t>
            </a:r>
            <a:r>
              <a:rPr lang="sk-SK" b="1" dirty="0">
                <a:latin typeface="Aharoni" pitchFamily="2" charset="-79"/>
                <a:cs typeface="Aharoni" pitchFamily="2" charset="-79"/>
              </a:rPr>
              <a:t>, hry a všetky ostatné programy</a:t>
            </a:r>
            <a:r>
              <a:rPr lang="sk-SK" dirty="0">
                <a:latin typeface="Aharoni" pitchFamily="2" charset="-79"/>
                <a:cs typeface="Aharoni" pitchFamily="2" charset="-79"/>
              </a:rPr>
              <a:t>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Hardware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Hardware</a:t>
            </a:r>
            <a:r>
              <a:rPr lang="sk-SK" dirty="0"/>
              <a:t> (z anglického významu „</a:t>
            </a:r>
            <a:r>
              <a:rPr lang="sk-SK" dirty="0" err="1"/>
              <a:t>železářské</a:t>
            </a:r>
            <a:r>
              <a:rPr lang="sk-SK" dirty="0"/>
              <a:t> zboží“ nebo také „</a:t>
            </a:r>
            <a:r>
              <a:rPr lang="sk-SK" dirty="0" err="1"/>
              <a:t>nářadí</a:t>
            </a:r>
            <a:r>
              <a:rPr lang="sk-SK" dirty="0"/>
              <a:t>“, počítačový hardware je </a:t>
            </a:r>
            <a:r>
              <a:rPr lang="sk-SK" dirty="0" err="1"/>
              <a:t>pak</a:t>
            </a:r>
            <a:r>
              <a:rPr lang="sk-SK" dirty="0"/>
              <a:t> „</a:t>
            </a:r>
            <a:r>
              <a:rPr lang="sk-SK" dirty="0" err="1"/>
              <a:t>computer</a:t>
            </a:r>
            <a:r>
              <a:rPr lang="sk-SK" dirty="0"/>
              <a:t> hardware“) označuje </a:t>
            </a:r>
            <a:r>
              <a:rPr lang="sk-SK" dirty="0" err="1"/>
              <a:t>veškeré</a:t>
            </a:r>
            <a:r>
              <a:rPr lang="sk-SK" dirty="0"/>
              <a:t> fyzicky </a:t>
            </a:r>
            <a:r>
              <a:rPr lang="sk-SK" dirty="0" err="1"/>
              <a:t>existující</a:t>
            </a:r>
            <a:r>
              <a:rPr lang="sk-SK" dirty="0"/>
              <a:t> technické vybavení počítače na </a:t>
            </a:r>
            <a:r>
              <a:rPr lang="sk-SK" dirty="0" err="1"/>
              <a:t>rozdíl</a:t>
            </a:r>
            <a:r>
              <a:rPr lang="sk-SK" dirty="0"/>
              <a:t> od </a:t>
            </a:r>
            <a:r>
              <a:rPr lang="sk-SK" dirty="0" err="1"/>
              <a:t>dat</a:t>
            </a:r>
            <a:r>
              <a:rPr lang="sk-SK" dirty="0"/>
              <a:t> a </a:t>
            </a:r>
            <a:r>
              <a:rPr lang="sk-SK" dirty="0" err="1"/>
              <a:t>programů</a:t>
            </a:r>
            <a:r>
              <a:rPr lang="sk-SK" dirty="0"/>
              <a:t> (označovaných </a:t>
            </a:r>
            <a:r>
              <a:rPr lang="sk-SK" dirty="0" err="1"/>
              <a:t>jako</a:t>
            </a:r>
            <a:r>
              <a:rPr lang="sk-SK" dirty="0"/>
              <a:t> software). Hardware </a:t>
            </a:r>
            <a:r>
              <a:rPr lang="sk-SK" dirty="0" err="1"/>
              <a:t>jsou</a:t>
            </a:r>
            <a:r>
              <a:rPr lang="sk-SK" dirty="0"/>
              <a:t> </a:t>
            </a:r>
            <a:r>
              <a:rPr lang="sk-SK" dirty="0" err="1"/>
              <a:t>součástky</a:t>
            </a:r>
            <a:r>
              <a:rPr lang="sk-SK" dirty="0"/>
              <a:t> počítače bez </a:t>
            </a:r>
            <a:r>
              <a:rPr lang="sk-SK" dirty="0" err="1"/>
              <a:t>nichž</a:t>
            </a:r>
            <a:r>
              <a:rPr lang="sk-SK" dirty="0"/>
              <a:t> by </a:t>
            </a:r>
            <a:r>
              <a:rPr lang="sk-SK" dirty="0" err="1"/>
              <a:t>nebyl</a:t>
            </a:r>
            <a:r>
              <a:rPr lang="sk-SK" dirty="0"/>
              <a:t> </a:t>
            </a:r>
            <a:r>
              <a:rPr lang="sk-SK" dirty="0" err="1"/>
              <a:t>schopen</a:t>
            </a:r>
            <a:r>
              <a:rPr lang="sk-SK" dirty="0"/>
              <a:t> </a:t>
            </a:r>
            <a:r>
              <a:rPr lang="sk-SK" dirty="0" err="1"/>
              <a:t>pracovat</a:t>
            </a:r>
            <a:r>
              <a:rPr lang="sk-SK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</Words>
  <Application>Microsoft Office PowerPoint</Application>
  <PresentationFormat>Prezentácia na obrazovke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3" baseType="lpstr">
      <vt:lpstr>Motív Office</vt:lpstr>
      <vt:lpstr>Software</vt:lpstr>
      <vt:lpstr>Hardware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</dc:title>
  <dc:creator>ucitel</dc:creator>
  <cp:lastModifiedBy>ucitel</cp:lastModifiedBy>
  <cp:revision>1</cp:revision>
  <dcterms:created xsi:type="dcterms:W3CDTF">2012-11-07T07:17:10Z</dcterms:created>
  <dcterms:modified xsi:type="dcterms:W3CDTF">2012-11-07T07:26:16Z</dcterms:modified>
</cp:coreProperties>
</file>